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986" r:id="rId3"/>
    <p:sldId id="991" r:id="rId4"/>
    <p:sldId id="999" r:id="rId5"/>
    <p:sldId id="992" r:id="rId6"/>
    <p:sldId id="993" r:id="rId7"/>
    <p:sldId id="994" r:id="rId8"/>
    <p:sldId id="995" r:id="rId9"/>
    <p:sldId id="998" r:id="rId10"/>
    <p:sldId id="996" r:id="rId11"/>
    <p:sldId id="997" r:id="rId12"/>
    <p:sldId id="100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23" d="100"/>
          <a:sy n="123" d="100"/>
        </p:scale>
        <p:origin x="1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  My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 is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806146" y="2518774"/>
            <a:ext cx="3888432" cy="19442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王兵正在向杨玲介绍他的小姨。请你根据图片提示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110.jpg" descr="id:21474949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276872"/>
            <a:ext cx="6706231" cy="208823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7849686" y="2420888"/>
            <a:ext cx="4006160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she a doctor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No. She is a teacher.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No. She is my aunt.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95206" y="261103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88789" y="364502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67214" y="37170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  <p:sp>
        <p:nvSpPr>
          <p:cNvPr id="9" name="内容占位符 9"/>
          <p:cNvSpPr txBox="1">
            <a:spLocks/>
          </p:cNvSpPr>
          <p:nvPr/>
        </p:nvSpPr>
        <p:spPr bwMode="auto">
          <a:xfrm>
            <a:off x="360854" y="45038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这是你的妈妈吗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，因此答句应回答是或否。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不是。她是我的阿姨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，符合语境。接着又问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她是一名医生吗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，然后回答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不是。她是一名老师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。故答案为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③①②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82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74388"/>
            <a:ext cx="11485848" cy="38928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王兵正在介绍他的全家福照片。请阅读短文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Hello. I’m Wang Bing.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is my dad. My dad is tall and fat. He is a worker. He can run and jump. That is my mum. She is short and thin. She is a teacher. She can sing and dance. I am a pupil. I can read and write. I love my dad and mum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BS03.eps" descr="id:21474949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070" y="908720"/>
            <a:ext cx="10297144" cy="72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2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8456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Bing is a worker.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Bing’s dad can run and jump.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Wang Bing’s mum is a teacher.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514014" y="133089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“I’m Wang Bing. ... I am a pupil.”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可知，王兵是一名小学生，故本题错误。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550590" y="313812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“This is my dad. ... He can run and jump.”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可知，王兵的爸爸会跑、会跳，故本题正确。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3"/>
          <p:cNvSpPr txBox="1">
            <a:spLocks/>
          </p:cNvSpPr>
          <p:nvPr/>
        </p:nvSpPr>
        <p:spPr bwMode="auto">
          <a:xfrm>
            <a:off x="514014" y="51501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由文中句子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“That is my mum. ... She is a teacher.”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可知，王兵的妈妈是一名教师，故本题正确。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5985" y="836712"/>
            <a:ext cx="480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27089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46531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0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605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qq166.jpg" descr="id:21474948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787" y="2708920"/>
            <a:ext cx="11544075" cy="1872208"/>
          </a:xfrm>
          <a:prstGeom prst="rect">
            <a:avLst/>
          </a:prstGeom>
        </p:spPr>
      </p:pic>
      <p:pic>
        <p:nvPicPr>
          <p:cNvPr id="4" name="BS01.eps" descr="id:21474948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2402" y="1254958"/>
            <a:ext cx="10301316" cy="58986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6175" y="4725144"/>
            <a:ext cx="1529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farmer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30471" y="4725144"/>
            <a:ext cx="11721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cook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766775" y="4725144"/>
            <a:ext cx="1588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teacher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11430" y="4725144"/>
            <a:ext cx="1311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nurse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415686" y="4725144"/>
            <a:ext cx="1569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worker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38622" y="420192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02918" y="420192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88083" y="4166332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1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399462" y="4201924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023359" y="420192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猜猜这些图片都代表了什么职业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84.jpg" descr="id:21474948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916832"/>
            <a:ext cx="11330898" cy="2592288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198662" y="2636912"/>
            <a:ext cx="4104456" cy="16561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214886" y="2852936"/>
            <a:ext cx="4176464" cy="14401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591150" y="3140968"/>
            <a:ext cx="3816424" cy="11521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414686" y="3068960"/>
            <a:ext cx="6192688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3430910" y="3068960"/>
            <a:ext cx="5544616" cy="12241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0703718" y="3140968"/>
            <a:ext cx="504056" cy="11521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15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第一张图片是锄头，可以代表农民，故连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；第二张图片是护士帽，可以代表护士，故连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nurse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；第三张图片是厨具，可以代表厨师，故连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；第四张图片是黑板，可以代表教师，故连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；第五张图片是听诊器，可以代表医生，故连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；第六张图片是工具，可以代表工人，故连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worker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29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mum is a worker.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	B. My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uncle.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 a teacher.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He	B. She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546" y="15020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2692077"/>
            <a:ext cx="111978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句意：我的妈妈是一名工人。修饰名词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用形容词性物主代词。故选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86022" y="5157192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，表示男性，故第二句要用代词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作主语。故选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85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dad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/	B. a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an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cook.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is	B. are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am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2332037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是发音以辅音音素开头的单词，表示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一名医生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49323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作主语，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1264" y="12323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7890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26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farmer	B. farmers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farmer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His mother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 nurse	B. workers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teachers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586022" y="2564904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are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是复数形式，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farmer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，复数形式为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farmers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514014" y="45003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his mother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是单数，其对应的职业也应是单数。故选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4656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34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5586" y="2184612"/>
            <a:ext cx="7056784" cy="5040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doctor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worker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 is tall and strong.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She is pretty and nice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48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836712"/>
            <a:ext cx="6696744" cy="629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734" y="2852936"/>
            <a:ext cx="8315284" cy="1361222"/>
          </a:xfrm>
          <a:prstGeom prst="rect">
            <a:avLst/>
          </a:prstGeom>
        </p:spPr>
      </p:pic>
      <p:sp>
        <p:nvSpPr>
          <p:cNvPr id="6" name="内容占位符 7"/>
          <p:cNvSpPr txBox="1">
            <a:spLocks/>
          </p:cNvSpPr>
          <p:nvPr/>
        </p:nvSpPr>
        <p:spPr bwMode="auto">
          <a:xfrm>
            <a:off x="406574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图片为一些工具，是工人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worker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常用的物品，故选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58902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26854" y="537321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6574" y="6002124"/>
            <a:ext cx="9433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spcAft>
                <a:spcPts val="0"/>
              </a:spcAft>
            </a:pP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图片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为医疗器具，是医生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常用的物品，故选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75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5586" y="1248508"/>
            <a:ext cx="7056784" cy="5040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doctor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worker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 is fat and kind.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grandpa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 is strong.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314" y="1796659"/>
            <a:ext cx="9971468" cy="1632341"/>
          </a:xfrm>
          <a:prstGeom prst="rect">
            <a:avLst/>
          </a:prstGeom>
        </p:spPr>
      </p:pic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图片为一些厨具，是厨师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常用的物品，故选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42878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4566" y="5426060"/>
            <a:ext cx="55771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spcAft>
                <a:spcPts val="0"/>
              </a:spcAft>
            </a:pP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图片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为农民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farmer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90950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03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703</Words>
  <Application>Microsoft Office PowerPoint</Application>
  <PresentationFormat>自定义</PresentationFormat>
  <Paragraphs>92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349</cp:revision>
  <dcterms:created xsi:type="dcterms:W3CDTF">2020-11-06T05:24:00Z</dcterms:created>
  <dcterms:modified xsi:type="dcterms:W3CDTF">2025-06-09T13:10:15Z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